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letter"/>
  <p:notesSz cx="7102475" cy="93694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40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91D4-7783-4653-A976-B064F9F25C65}" type="datetimeFigureOut">
              <a:rPr lang="es-MX" smtClean="0"/>
              <a:pPr/>
              <a:t>29/09/2014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0923D-8081-47D8-8ACA-A1D37DBD548E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48680" y="1331640"/>
            <a:ext cx="5760640" cy="6480720"/>
            <a:chOff x="1619672" y="188640"/>
            <a:chExt cx="5760640" cy="6480720"/>
          </a:xfrm>
        </p:grpSpPr>
        <p:sp>
          <p:nvSpPr>
            <p:cNvPr id="5" name="Horizontal Scroll 4"/>
            <p:cNvSpPr/>
            <p:nvPr/>
          </p:nvSpPr>
          <p:spPr>
            <a:xfrm rot="16200000" flipH="1">
              <a:off x="1259632" y="548680"/>
              <a:ext cx="6480720" cy="5760640"/>
            </a:xfrm>
            <a:prstGeom prst="horizontalScroll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MX"/>
              </a:defPPr>
              <a:lvl1pPr marL="0" algn="l" defTabSz="914269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135" algn="l" defTabSz="914269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269" algn="l" defTabSz="914269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404" algn="l" defTabSz="914269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539" algn="l" defTabSz="914269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5674" algn="l" defTabSz="914269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2809" algn="l" defTabSz="914269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199944" algn="l" defTabSz="914269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078" algn="l" defTabSz="914269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MX" dirty="0"/>
            </a:p>
          </p:txBody>
        </p:sp>
        <p:sp>
          <p:nvSpPr>
            <p:cNvPr id="6" name="TextBox 4"/>
            <p:cNvSpPr txBox="1"/>
            <p:nvPr/>
          </p:nvSpPr>
          <p:spPr>
            <a:xfrm>
              <a:off x="2987824" y="1988840"/>
              <a:ext cx="298812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MX"/>
              </a:defPPr>
              <a:lvl1pPr marL="0" algn="l" defTabSz="914269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35" algn="l" defTabSz="914269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269" algn="l" defTabSz="914269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404" algn="l" defTabSz="914269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539" algn="l" defTabSz="914269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674" algn="l" defTabSz="914269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2809" algn="l" defTabSz="914269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199944" algn="l" defTabSz="914269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078" algn="l" defTabSz="914269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MX" sz="4800" dirty="0" smtClean="0">
                  <a:latin typeface="Brush Script MT" pitchFamily="66" charset="0"/>
                </a:rPr>
                <a:t>Artistas </a:t>
              </a:r>
            </a:p>
            <a:p>
              <a:pPr algn="ctr"/>
              <a:r>
                <a:rPr lang="es-MX" sz="4800" dirty="0">
                  <a:latin typeface="Brush Script MT" pitchFamily="66" charset="0"/>
                </a:rPr>
                <a:t>d</a:t>
              </a:r>
              <a:r>
                <a:rPr lang="es-MX" sz="4800" dirty="0" smtClean="0">
                  <a:latin typeface="Brush Script MT" pitchFamily="66" charset="0"/>
                </a:rPr>
                <a:t>el</a:t>
              </a:r>
            </a:p>
            <a:p>
              <a:pPr algn="ctr"/>
              <a:r>
                <a:rPr lang="es-MX" sz="4800" dirty="0" smtClean="0">
                  <a:latin typeface="Brush Script MT" pitchFamily="66" charset="0"/>
                </a:rPr>
                <a:t>Impresionismo</a:t>
              </a:r>
              <a:endParaRPr lang="es-MX" sz="4800" dirty="0">
                <a:latin typeface="Brush Script MT" pitchFamily="66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8840" y="683568"/>
            <a:ext cx="2937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latin typeface="Lucida Handwriting" pitchFamily="66" charset="0"/>
              </a:rPr>
              <a:t>Georges</a:t>
            </a:r>
            <a:r>
              <a:rPr lang="es-MX" sz="2800" dirty="0" smtClean="0">
                <a:latin typeface="Lucida Handwriting" pitchFamily="66" charset="0"/>
              </a:rPr>
              <a:t> Seurat</a:t>
            </a:r>
            <a:endParaRPr lang="es-MX" sz="2800" dirty="0">
              <a:latin typeface="Lucida Handwriting" pitchFamily="66" charset="0"/>
            </a:endParaRPr>
          </a:p>
        </p:txBody>
      </p:sp>
      <p:pic>
        <p:nvPicPr>
          <p:cNvPr id="1030" name="Picture 6" descr="http://www.ecured.cu/images/4/48/Ggseraut.jpg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36712" y="1763688"/>
            <a:ext cx="1800200" cy="2318657"/>
          </a:xfrm>
          <a:prstGeom prst="rect">
            <a:avLst/>
          </a:prstGeom>
          <a:noFill/>
        </p:spPr>
      </p:pic>
      <p:grpSp>
        <p:nvGrpSpPr>
          <p:cNvPr id="99" name="Group 98"/>
          <p:cNvGrpSpPr/>
          <p:nvPr/>
        </p:nvGrpSpPr>
        <p:grpSpPr>
          <a:xfrm>
            <a:off x="548680" y="395536"/>
            <a:ext cx="5976664" cy="8208912"/>
            <a:chOff x="548680" y="395536"/>
            <a:chExt cx="5976664" cy="8208912"/>
          </a:xfrm>
        </p:grpSpPr>
        <p:sp>
          <p:nvSpPr>
            <p:cNvPr id="3" name="Rectangle 2"/>
            <p:cNvSpPr/>
            <p:nvPr/>
          </p:nvSpPr>
          <p:spPr>
            <a:xfrm>
              <a:off x="548680" y="395536"/>
              <a:ext cx="5976664" cy="820891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Horizontal Scroll 3"/>
            <p:cNvSpPr/>
            <p:nvPr/>
          </p:nvSpPr>
          <p:spPr>
            <a:xfrm>
              <a:off x="764704" y="467544"/>
              <a:ext cx="5544616" cy="936104"/>
            </a:xfrm>
            <a:prstGeom prst="horizontalScroll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92696" y="1619672"/>
              <a:ext cx="2160240" cy="2592288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996952" y="1619672"/>
              <a:ext cx="3384376" cy="1008112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764704" y="6588224"/>
              <a:ext cx="5544616" cy="1872208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852936" y="2627784"/>
              <a:ext cx="35283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852936" y="2987824"/>
              <a:ext cx="35283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852936" y="3347864"/>
              <a:ext cx="35283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852936" y="3707904"/>
              <a:ext cx="35283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780928" y="4067944"/>
              <a:ext cx="3600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64704" y="442798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64704" y="478802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764704" y="514806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764704" y="550810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64704" y="586814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764704" y="622818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764704" y="658822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2996952" y="1691680"/>
              <a:ext cx="2232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Lucida Handwriting" pitchFamily="66" charset="0"/>
                </a:rPr>
                <a:t>Nacionalidad:</a:t>
              </a:r>
              <a:endParaRPr lang="es-MX" sz="1200" dirty="0">
                <a:latin typeface="Lucida Handwriting" pitchFamily="66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996952" y="1979712"/>
              <a:ext cx="20810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200" dirty="0" smtClean="0">
                  <a:latin typeface="Lucida Handwriting" pitchFamily="66" charset="0"/>
                </a:rPr>
                <a:t>Fecha de Nacimiento:</a:t>
              </a:r>
              <a:endParaRPr lang="es-MX" sz="1200" dirty="0">
                <a:latin typeface="Lucida Handwriting" pitchFamily="66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996952" y="2267745"/>
              <a:ext cx="19442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Lucida Handwriting" pitchFamily="66" charset="0"/>
                </a:rPr>
                <a:t>Fecha de la Muerte:</a:t>
              </a:r>
              <a:endParaRPr lang="es-MX" sz="1200" dirty="0">
                <a:latin typeface="Lucida Handwriting" pitchFamily="66" charset="0"/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4437112" y="1907704"/>
              <a:ext cx="1800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4941168" y="2195736"/>
              <a:ext cx="12961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4797152" y="2483768"/>
              <a:ext cx="14401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836712" y="6660232"/>
              <a:ext cx="11288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dirty="0" smtClean="0">
                  <a:latin typeface="Lucida Handwriting" pitchFamily="66" charset="0"/>
                </a:rPr>
                <a:t>Galería:</a:t>
              </a:r>
              <a:endParaRPr lang="es-MX" sz="1600" dirty="0">
                <a:latin typeface="Lucida Handwriting" pitchFamily="66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4864" y="683568"/>
            <a:ext cx="2307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latin typeface="Lucida Handwriting" pitchFamily="66" charset="0"/>
              </a:rPr>
              <a:t>Paul </a:t>
            </a:r>
            <a:r>
              <a:rPr lang="es-MX" sz="2400" dirty="0" err="1" smtClean="0">
                <a:latin typeface="Lucida Handwriting" pitchFamily="66" charset="0"/>
              </a:rPr>
              <a:t>Signac</a:t>
            </a:r>
            <a:endParaRPr lang="es-MX" sz="2800" dirty="0">
              <a:latin typeface="Lucida Handwriting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48680" y="395536"/>
            <a:ext cx="5976664" cy="8208912"/>
            <a:chOff x="548680" y="395536"/>
            <a:chExt cx="5976664" cy="8208912"/>
          </a:xfrm>
        </p:grpSpPr>
        <p:sp>
          <p:nvSpPr>
            <p:cNvPr id="4" name="Rectangle 3"/>
            <p:cNvSpPr/>
            <p:nvPr/>
          </p:nvSpPr>
          <p:spPr>
            <a:xfrm>
              <a:off x="548680" y="395536"/>
              <a:ext cx="5976664" cy="820891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Horizontal Scroll 4"/>
            <p:cNvSpPr/>
            <p:nvPr/>
          </p:nvSpPr>
          <p:spPr>
            <a:xfrm>
              <a:off x="764704" y="467544"/>
              <a:ext cx="5544616" cy="936104"/>
            </a:xfrm>
            <a:prstGeom prst="horizontalScroll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92696" y="1619672"/>
              <a:ext cx="2160240" cy="2592288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2996952" y="1619672"/>
              <a:ext cx="3384376" cy="1008112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64704" y="6588224"/>
              <a:ext cx="5544616" cy="1872208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852936" y="2627784"/>
              <a:ext cx="35283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852936" y="2987824"/>
              <a:ext cx="35283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852936" y="3347864"/>
              <a:ext cx="35283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852936" y="3707904"/>
              <a:ext cx="35283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780928" y="4067944"/>
              <a:ext cx="3600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64704" y="442798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64704" y="478802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64704" y="514806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64704" y="550810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64704" y="586814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64704" y="622818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64704" y="6588224"/>
              <a:ext cx="561662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996952" y="1691680"/>
              <a:ext cx="2232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Lucida Handwriting" pitchFamily="66" charset="0"/>
                </a:rPr>
                <a:t>Nacionalidad:</a:t>
              </a:r>
              <a:endParaRPr lang="es-MX" sz="1200" dirty="0">
                <a:latin typeface="Lucida Handwriting" pitchFamily="66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96952" y="1979712"/>
              <a:ext cx="20810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200" dirty="0" smtClean="0">
                  <a:latin typeface="Lucida Handwriting" pitchFamily="66" charset="0"/>
                </a:rPr>
                <a:t>Fecha de Nacimiento:</a:t>
              </a:r>
              <a:endParaRPr lang="es-MX" sz="1200" dirty="0">
                <a:latin typeface="Lucida Handwriting" pitchFamily="66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96952" y="2267745"/>
              <a:ext cx="19442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>
                  <a:latin typeface="Lucida Handwriting" pitchFamily="66" charset="0"/>
                </a:rPr>
                <a:t>Fecha de la Muerte:</a:t>
              </a:r>
              <a:endParaRPr lang="es-MX" sz="1200" dirty="0">
                <a:latin typeface="Lucida Handwriting" pitchFamily="66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4437112" y="1907704"/>
              <a:ext cx="1800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941168" y="2195736"/>
              <a:ext cx="129614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797152" y="2483768"/>
              <a:ext cx="14401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836712" y="6660232"/>
              <a:ext cx="11288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dirty="0" smtClean="0">
                  <a:latin typeface="Lucida Handwriting" pitchFamily="66" charset="0"/>
                </a:rPr>
                <a:t>Galería:</a:t>
              </a:r>
              <a:endParaRPr lang="es-MX" sz="1600" dirty="0">
                <a:latin typeface="Lucida Handwriting" pitchFamily="66" charset="0"/>
              </a:endParaRPr>
            </a:p>
          </p:txBody>
        </p:sp>
      </p:grpSp>
      <p:pic>
        <p:nvPicPr>
          <p:cNvPr id="16386" name="Picture 2" descr="http://the-artists.org/wp-content/uploads/images/artists-portraits/signac.gif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36712" y="1763688"/>
            <a:ext cx="1772092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33</Words>
  <Application>Microsoft Office PowerPoint</Application>
  <PresentationFormat>Letter Paper (8.5x11 in)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irene</dc:creator>
  <cp:lastModifiedBy>irene</cp:lastModifiedBy>
  <cp:revision>2</cp:revision>
  <dcterms:created xsi:type="dcterms:W3CDTF">2014-09-29T01:54:49Z</dcterms:created>
  <dcterms:modified xsi:type="dcterms:W3CDTF">2014-09-29T18:17:18Z</dcterms:modified>
</cp:coreProperties>
</file>